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F50C4-0B7E-3149-A505-CC92AF18F1FF}" v="4" dt="2025-11-23T15:35:48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sens, John" userId="b2529625-9044-4ea9-83ad-127df0810ac9" providerId="ADAL" clId="{79B846CD-7975-5655-8769-EAB7AB05833F}"/>
    <pc:docChg chg="mod modSld">
      <pc:chgData name="Cousens, John" userId="b2529625-9044-4ea9-83ad-127df0810ac9" providerId="ADAL" clId="{79B846CD-7975-5655-8769-EAB7AB05833F}" dt="2025-11-23T15:35:51.163" v="12"/>
      <pc:docMkLst>
        <pc:docMk/>
      </pc:docMkLst>
      <pc:sldChg chg="addSp delSp modSp mod">
        <pc:chgData name="Cousens, John" userId="b2529625-9044-4ea9-83ad-127df0810ac9" providerId="ADAL" clId="{79B846CD-7975-5655-8769-EAB7AB05833F}" dt="2025-11-23T15:35:51.163" v="12"/>
        <pc:sldMkLst>
          <pc:docMk/>
          <pc:sldMk cId="0" sldId="265"/>
        </pc:sldMkLst>
        <pc:spChg chg="add del mod">
          <ac:chgData name="Cousens, John" userId="b2529625-9044-4ea9-83ad-127df0810ac9" providerId="ADAL" clId="{79B846CD-7975-5655-8769-EAB7AB05833F}" dt="2025-11-23T15:35:51.163" v="12"/>
          <ac:spMkLst>
            <pc:docMk/>
            <pc:sldMk cId="0" sldId="265"/>
            <ac:spMk id="2" creationId="{386829BE-068B-5088-D85C-CC108853218B}"/>
          </ac:spMkLst>
        </pc:spChg>
      </pc:sldChg>
      <pc:sldChg chg="addSp delSp modSp mod">
        <pc:chgData name="Cousens, John" userId="b2529625-9044-4ea9-83ad-127df0810ac9" providerId="ADAL" clId="{79B846CD-7975-5655-8769-EAB7AB05833F}" dt="2025-11-23T15:34:47.399" v="8"/>
        <pc:sldMkLst>
          <pc:docMk/>
          <pc:sldMk cId="0" sldId="266"/>
        </pc:sldMkLst>
        <pc:spChg chg="add del mod">
          <ac:chgData name="Cousens, John" userId="b2529625-9044-4ea9-83ad-127df0810ac9" providerId="ADAL" clId="{79B846CD-7975-5655-8769-EAB7AB05833F}" dt="2025-11-23T15:34:43.774" v="3"/>
          <ac:spMkLst>
            <pc:docMk/>
            <pc:sldMk cId="0" sldId="266"/>
            <ac:spMk id="2" creationId="{FD986D64-C14E-61B5-1ED3-AED798308E53}"/>
          </ac:spMkLst>
        </pc:spChg>
        <pc:spChg chg="add del mod">
          <ac:chgData name="Cousens, John" userId="b2529625-9044-4ea9-83ad-127df0810ac9" providerId="ADAL" clId="{79B846CD-7975-5655-8769-EAB7AB05833F}" dt="2025-11-23T15:34:46.099" v="6"/>
          <ac:spMkLst>
            <pc:docMk/>
            <pc:sldMk cId="0" sldId="266"/>
            <ac:spMk id="3" creationId="{D61EB193-0678-DEA3-C615-8482323C3A59}"/>
          </ac:spMkLst>
        </pc:spChg>
        <pc:spChg chg="add del mod">
          <ac:chgData name="Cousens, John" userId="b2529625-9044-4ea9-83ad-127df0810ac9" providerId="ADAL" clId="{79B846CD-7975-5655-8769-EAB7AB05833F}" dt="2025-11-23T15:34:47.399" v="8"/>
          <ac:spMkLst>
            <pc:docMk/>
            <pc:sldMk cId="0" sldId="266"/>
            <ac:spMk id="4" creationId="{91722F63-116F-5E8B-80ED-8A9012B162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61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</Words>
  <Application>Microsoft Macintosh PowerPoint</Application>
  <PresentationFormat>Widescreen</PresentationFormat>
  <Paragraphs>37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DRS Orchestration Platform</dc:title>
  <dc:subject>PptxGenJS Presentation</dc:subject>
  <dc:creator>Created by Marp</dc:creator>
  <cp:lastModifiedBy>John Cousens</cp:lastModifiedBy>
  <cp:revision>1</cp:revision>
  <dcterms:created xsi:type="dcterms:W3CDTF">2025-11-23T15:32:47Z</dcterms:created>
  <dcterms:modified xsi:type="dcterms:W3CDTF">2025-11-23T15:35:58Z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2025-11-23T15:34:50Z</vt:lpwstr>
  </property>
  <property fmtid="{D5CDD505-2E9C-101B-9397-08002B2CF9AE}" pid="4" name="MSIP_Label_19e68092-05df-4271-8e3e-b2a4c82ba797_Method">
    <vt:lpwstr>Standard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e8a33342-4886-4d2f-9493-b1cfa9c7ad67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50, 3, 0, 1</vt:lpwstr>
  </property>
</Properties>
</file>